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6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9/12/2016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9C37B-1D36-470B-8223-D6C91242EC14}" type="datetimeFigureOut">
              <a:rPr lang="en-US" dirty="0"/>
              <a:t>9/12/2016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6F52A-A82B-47A2-A83A-8C4C91F2D59F}" type="datetimeFigureOut">
              <a:rPr lang="en-US" dirty="0"/>
              <a:t>9/12/2016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A7B3-6521-4DCA-87E5-044747A908C1}" type="datetimeFigureOut">
              <a:rPr lang="en-US" dirty="0"/>
              <a:t>9/12/2016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9/12/2016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34690-1557-4C89-A502-4959FE7FAD70}" type="datetimeFigureOut">
              <a:rPr lang="en-US" dirty="0"/>
              <a:t>9/12/2016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4976-E339-4826-83B7-FBD03F55ECF8}" type="datetimeFigureOut">
              <a:rPr lang="en-US" dirty="0"/>
              <a:t>9/12/2016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7C31-9E7A-4F99-8774-A0E530DE1A42}" type="datetimeFigureOut">
              <a:rPr lang="en-US" dirty="0"/>
              <a:t>9/12/2016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504F-A551-4DE0-9316-4DCD1D8CC752}" type="datetimeFigureOut">
              <a:rPr lang="en-US" dirty="0"/>
              <a:t>9/12/2016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E4249-C0D0-4B06-8692-E8BB871AF643}" type="datetimeFigureOut">
              <a:rPr lang="en-US" dirty="0"/>
              <a:t>9/12/2016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042B0DB6-F5C7-45FB-8CF3-31B45F9C2DAC}" type="datetimeFigureOut">
              <a:rPr lang="en-US" dirty="0"/>
              <a:t>9/12/2016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1160EA64-D806-43AC-9DF2-F8C432F32B4C}" type="datetimeFigureOut">
              <a:rPr lang="en-US" dirty="0"/>
              <a:t>9/12/2016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8760" y="1341716"/>
            <a:ext cx="8991600" cy="1645920"/>
          </a:xfrm>
        </p:spPr>
        <p:txBody>
          <a:bodyPr>
            <a:normAutofit/>
          </a:bodyPr>
          <a:lstStyle/>
          <a:p>
            <a:r>
              <a:rPr lang="en-US" sz="8000" cap="none" dirty="0" err="1" smtClean="0"/>
              <a:t>c’est</a:t>
            </a:r>
            <a:r>
              <a:rPr lang="en-US" sz="8000" cap="none" dirty="0" smtClean="0"/>
              <a:t> – </a:t>
            </a:r>
            <a:r>
              <a:rPr lang="en-US" sz="8000" cap="none" dirty="0" smtClean="0">
                <a:solidFill>
                  <a:srgbClr val="00B0F0"/>
                </a:solidFill>
              </a:rPr>
              <a:t>this is, it is</a:t>
            </a:r>
            <a:endParaRPr lang="en-US" sz="8000" cap="none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21120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57038" y="380889"/>
            <a:ext cx="80203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En anglais, s’il vous plait!</a:t>
            </a:r>
            <a:endParaRPr lang="fr-FR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70C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759" y="1460974"/>
            <a:ext cx="5371921" cy="311102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49640" y="3198522"/>
            <a:ext cx="7757161" cy="3060467"/>
          </a:xfrm>
        </p:spPr>
        <p:txBody>
          <a:bodyPr>
            <a:normAutofit/>
          </a:bodyPr>
          <a:lstStyle/>
          <a:p>
            <a:r>
              <a:rPr lang="fr-FR" cap="none" dirty="0" smtClean="0"/>
              <a:t>C'est une fille. Cette fille s'appelle Amélie. Amélie est une étudiante à Jordan Road. Amélie est intelligente. </a:t>
            </a:r>
            <a:br>
              <a:rPr lang="fr-FR" cap="none" dirty="0" smtClean="0"/>
            </a:br>
            <a:r>
              <a:rPr lang="fr-FR" cap="none" dirty="0" smtClean="0"/>
              <a:t>Elle est créative aussi.</a:t>
            </a:r>
            <a:endParaRPr lang="en-US" sz="8000" cap="none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32741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613263" y="1864230"/>
            <a:ext cx="8991600" cy="1645920"/>
          </a:xfrm>
        </p:spPr>
        <p:txBody>
          <a:bodyPr/>
          <a:lstStyle/>
          <a:p>
            <a:r>
              <a:rPr lang="en-US" sz="4000" cap="none" dirty="0" smtClean="0"/>
              <a:t>(</a:t>
            </a:r>
            <a:r>
              <a:rPr lang="en-US" sz="4000" cap="none" dirty="0" err="1" smtClean="0"/>
              <a:t>lui</a:t>
            </a:r>
            <a:r>
              <a:rPr lang="en-US" sz="4000" cap="none" dirty="0" smtClean="0"/>
              <a:t>) </a:t>
            </a:r>
            <a:r>
              <a:rPr lang="en-US" sz="4000" cap="none" dirty="0" err="1" smtClean="0"/>
              <a:t>dit</a:t>
            </a:r>
            <a:r>
              <a:rPr lang="en-US" sz="4000" cap="none" dirty="0" smtClean="0"/>
              <a:t> </a:t>
            </a:r>
            <a:r>
              <a:rPr lang="en-US" sz="4000" cap="none" dirty="0"/>
              <a:t>– </a:t>
            </a:r>
            <a:r>
              <a:rPr lang="en-US" sz="4000" cap="none" dirty="0" smtClean="0">
                <a:solidFill>
                  <a:srgbClr val="00B0F0"/>
                </a:solidFill>
              </a:rPr>
              <a:t>says (to him/her)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6379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56754" y="858389"/>
            <a:ext cx="11834949" cy="4327564"/>
          </a:xfrm>
        </p:spPr>
        <p:txBody>
          <a:bodyPr>
            <a:normAutofit fontScale="90000"/>
          </a:bodyPr>
          <a:lstStyle/>
          <a:p>
            <a:r>
              <a:rPr lang="fr-FR" sz="4000" cap="none" dirty="0"/>
              <a:t>C’est </a:t>
            </a:r>
            <a:r>
              <a:rPr lang="fr-FR" sz="4000" cap="none" dirty="0" smtClean="0"/>
              <a:t>Magalie. Magalie </a:t>
            </a:r>
            <a:r>
              <a:rPr lang="fr-FR" sz="4000" cap="none" dirty="0"/>
              <a:t>est une fille. </a:t>
            </a:r>
            <a:r>
              <a:rPr lang="fr-FR" sz="4000" cap="none" dirty="0" smtClean="0"/>
              <a:t/>
            </a:r>
            <a:br>
              <a:rPr lang="fr-FR" sz="4000" cap="none" dirty="0" smtClean="0"/>
            </a:br>
            <a:r>
              <a:rPr lang="fr-FR" sz="4000" cap="none" dirty="0" smtClean="0"/>
              <a:t>C’est Michel. Michel est un </a:t>
            </a:r>
            <a:r>
              <a:rPr lang="fr-FR" sz="4000" cap="none" dirty="0"/>
              <a:t>garçon. </a:t>
            </a:r>
            <a:r>
              <a:rPr lang="fr-FR" sz="4000" cap="none" dirty="0" smtClean="0"/>
              <a:t/>
            </a:r>
            <a:br>
              <a:rPr lang="fr-FR" sz="4000" cap="none" dirty="0" smtClean="0"/>
            </a:br>
            <a:r>
              <a:rPr lang="fr-FR" sz="4000" cap="none" dirty="0" smtClean="0"/>
              <a:t>Michel </a:t>
            </a:r>
            <a:r>
              <a:rPr lang="fr-FR" sz="4000" cap="none" dirty="0">
                <a:solidFill>
                  <a:srgbClr val="00B0F0"/>
                </a:solidFill>
              </a:rPr>
              <a:t>dit</a:t>
            </a:r>
            <a:r>
              <a:rPr lang="fr-FR" sz="4000" cap="none" dirty="0"/>
              <a:t>, «Bonjour!» et </a:t>
            </a:r>
            <a:r>
              <a:rPr lang="fr-FR" sz="4000" cap="none" dirty="0" smtClean="0"/>
              <a:t>Magalie </a:t>
            </a:r>
            <a:r>
              <a:rPr lang="fr-FR" sz="4000" cap="none" dirty="0" smtClean="0">
                <a:solidFill>
                  <a:srgbClr val="00B0F0"/>
                </a:solidFill>
              </a:rPr>
              <a:t>lui</a:t>
            </a:r>
            <a:r>
              <a:rPr lang="fr-FR" sz="4000" cap="none" dirty="0" smtClean="0"/>
              <a:t> </a:t>
            </a:r>
            <a:r>
              <a:rPr lang="fr-FR" sz="4000" cap="none" dirty="0">
                <a:solidFill>
                  <a:srgbClr val="00B0F0"/>
                </a:solidFill>
              </a:rPr>
              <a:t>dit</a:t>
            </a:r>
            <a:r>
              <a:rPr lang="fr-FR" sz="4000" cap="none" dirty="0"/>
              <a:t>, «Comment</a:t>
            </a:r>
            <a:br>
              <a:rPr lang="fr-FR" sz="4000" cap="none" dirty="0"/>
            </a:br>
            <a:r>
              <a:rPr lang="fr-FR" sz="4000" cap="none" dirty="0"/>
              <a:t>t’appelles-tu?» </a:t>
            </a:r>
            <a:r>
              <a:rPr lang="fr-FR" sz="4000" cap="none" dirty="0" smtClean="0"/>
              <a:t/>
            </a:r>
            <a:br>
              <a:rPr lang="fr-FR" sz="4000" cap="none" dirty="0" smtClean="0"/>
            </a:br>
            <a:r>
              <a:rPr lang="fr-FR" sz="4000" cap="none" dirty="0" smtClean="0"/>
              <a:t>Michel </a:t>
            </a:r>
            <a:r>
              <a:rPr lang="fr-FR" sz="4000" cap="none" dirty="0" smtClean="0">
                <a:solidFill>
                  <a:srgbClr val="00B0F0"/>
                </a:solidFill>
              </a:rPr>
              <a:t>lui dit</a:t>
            </a:r>
            <a:r>
              <a:rPr lang="fr-FR" sz="4000" cap="none" dirty="0"/>
              <a:t>, «Je m’appelle Justin Bieber».</a:t>
            </a:r>
            <a:br>
              <a:rPr lang="fr-FR" sz="4000" cap="none" dirty="0"/>
            </a:br>
            <a:r>
              <a:rPr lang="fr-FR" sz="4000" cap="none" dirty="0" smtClean="0"/>
              <a:t>Magalie </a:t>
            </a:r>
            <a:r>
              <a:rPr lang="fr-FR" sz="4000" cap="none" dirty="0" smtClean="0">
                <a:solidFill>
                  <a:srgbClr val="00B0F0"/>
                </a:solidFill>
              </a:rPr>
              <a:t>dit</a:t>
            </a:r>
            <a:r>
              <a:rPr lang="fr-FR" sz="4000" cap="none" dirty="0"/>
              <a:t>, «</a:t>
            </a:r>
            <a:r>
              <a:rPr lang="fr-FR" sz="4000" i="1" cap="none" dirty="0" smtClean="0"/>
              <a:t>Oh mon dieu</a:t>
            </a:r>
            <a:r>
              <a:rPr lang="fr-FR" sz="4000" cap="none" dirty="0" smtClean="0"/>
              <a:t>, </a:t>
            </a:r>
            <a:r>
              <a:rPr lang="fr-FR" sz="4000" cap="none" dirty="0"/>
              <a:t>ce garçon est Justin Bieber!»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1171453"/>
      </p:ext>
    </p:extLst>
  </p:cSld>
  <p:clrMapOvr>
    <a:masterClrMapping/>
  </p:clrMapOvr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TM10001115[[fn=Parcel]]</Template>
  <TotalTime>19</TotalTime>
  <Words>53</Words>
  <Application>Microsoft Office PowerPoint</Application>
  <PresentationFormat>Widescreen</PresentationFormat>
  <Paragraphs>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Gill Sans MT</vt:lpstr>
      <vt:lpstr>Parcel</vt:lpstr>
      <vt:lpstr>c’est – this is, it is</vt:lpstr>
      <vt:lpstr>C'est une fille. Cette fille s'appelle Amélie. Amélie est une étudiante à Jordan Road. Amélie est intelligente.  Elle est créative aussi.</vt:lpstr>
      <vt:lpstr>(lui) dit – says (to him/her)</vt:lpstr>
      <vt:lpstr>C’est Magalie. Magalie est une fille.  C’est Michel. Michel est un garçon.  Michel dit, «Bonjour!» et Magalie lui dit, «Comment t’appelles-tu?»  Michel lui dit, «Je m’appelle Justin Bieber». Magalie dit, «Oh mon dieu, ce garçon est Justin Bieber!»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c’est – this is, it is</dc:title>
  <dc:creator>Danielle Berndt</dc:creator>
  <cp:lastModifiedBy>Danielle Berndt</cp:lastModifiedBy>
  <cp:revision>2</cp:revision>
  <dcterms:created xsi:type="dcterms:W3CDTF">2016-09-12T11:26:18Z</dcterms:created>
  <dcterms:modified xsi:type="dcterms:W3CDTF">2016-09-12T11:46:11Z</dcterms:modified>
</cp:coreProperties>
</file>